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01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93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20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5937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10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743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773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894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9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10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25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362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68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199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460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42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55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5CB4-69D3-44A2-BA12-02326D3E6121}" type="datetimeFigureOut">
              <a:rPr lang="en-AU" smtClean="0"/>
              <a:t>5/10/2021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D50A-7090-4AEF-9360-7E7B4A80FF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7403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9F39-2C73-4067-859A-58B760F3A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438274"/>
            <a:ext cx="9001462" cy="1362075"/>
          </a:xfrm>
        </p:spPr>
        <p:txBody>
          <a:bodyPr>
            <a:noAutofit/>
          </a:bodyPr>
          <a:lstStyle/>
          <a:p>
            <a:r>
              <a:rPr lang="en-AU" sz="5400" dirty="0"/>
              <a:t>DIGITAL PHOTOGRAPHY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310D6-F131-4A5F-B10B-6A691113C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ASSIGNMENT 1</a:t>
            </a:r>
          </a:p>
          <a:p>
            <a:r>
              <a:rPr lang="en-AU" sz="2800" dirty="0"/>
              <a:t>PHOTOWALK</a:t>
            </a:r>
          </a:p>
        </p:txBody>
      </p:sp>
    </p:spTree>
    <p:extLst>
      <p:ext uri="{BB962C8B-B14F-4D97-AF65-F5344CB8AC3E}">
        <p14:creationId xmlns:p14="http://schemas.microsoft.com/office/powerpoint/2010/main" val="353191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uilding with graffiti on it&#10;&#10;Description automatically generated with low confidence">
            <a:extLst>
              <a:ext uri="{FF2B5EF4-FFF2-40B4-BE49-F238E27FC236}">
                <a16:creationId xmlns:a16="http://schemas.microsoft.com/office/drawing/2014/main" id="{31314829-3068-42F4-B299-0A251B76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41400"/>
            <a:ext cx="9424491" cy="6273700"/>
          </a:xfrm>
        </p:spPr>
      </p:pic>
    </p:spTree>
    <p:extLst>
      <p:ext uri="{BB962C8B-B14F-4D97-AF65-F5344CB8AC3E}">
        <p14:creationId xmlns:p14="http://schemas.microsoft.com/office/powerpoint/2010/main" val="217978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uilding with a dome on top&#10;&#10;Description automatically generated with low confidence">
            <a:extLst>
              <a:ext uri="{FF2B5EF4-FFF2-40B4-BE49-F238E27FC236}">
                <a16:creationId xmlns:a16="http://schemas.microsoft.com/office/drawing/2014/main" id="{F8073970-6611-4101-9779-1C487C30CE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443425"/>
            <a:ext cx="3848717" cy="5781163"/>
          </a:xfrm>
        </p:spPr>
      </p:pic>
      <p:pic>
        <p:nvPicPr>
          <p:cNvPr id="8" name="Content Placeholder 7" descr="A clock on a tower&#10;&#10;Description automatically generated with low confidence">
            <a:extLst>
              <a:ext uri="{FF2B5EF4-FFF2-40B4-BE49-F238E27FC236}">
                <a16:creationId xmlns:a16="http://schemas.microsoft.com/office/drawing/2014/main" id="{1891C410-DB5B-42EB-A1FF-4D3DDD021D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84" y="346909"/>
            <a:ext cx="3848716" cy="5782429"/>
          </a:xfrm>
        </p:spPr>
      </p:pic>
    </p:spTree>
    <p:extLst>
      <p:ext uri="{BB962C8B-B14F-4D97-AF65-F5344CB8AC3E}">
        <p14:creationId xmlns:p14="http://schemas.microsoft.com/office/powerpoint/2010/main" val="149803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outdoor, tree, street&#10;&#10;Description automatically generated">
            <a:extLst>
              <a:ext uri="{FF2B5EF4-FFF2-40B4-BE49-F238E27FC236}">
                <a16:creationId xmlns:a16="http://schemas.microsoft.com/office/drawing/2014/main" id="{57749530-EF67-459C-B66E-1CA64B4F3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457693"/>
            <a:ext cx="3858242" cy="5795470"/>
          </a:xfrm>
        </p:spPr>
      </p:pic>
      <p:pic>
        <p:nvPicPr>
          <p:cNvPr id="8" name="Content Placeholder 7" descr="A picture containing sky, building, outdoor&#10;&#10;Description automatically generated">
            <a:extLst>
              <a:ext uri="{FF2B5EF4-FFF2-40B4-BE49-F238E27FC236}">
                <a16:creationId xmlns:a16="http://schemas.microsoft.com/office/drawing/2014/main" id="{FD794E93-C6CB-444E-A2C7-21B3217ED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08" y="437372"/>
            <a:ext cx="3858242" cy="5796741"/>
          </a:xfrm>
        </p:spPr>
      </p:pic>
    </p:spTree>
    <p:extLst>
      <p:ext uri="{BB962C8B-B14F-4D97-AF65-F5344CB8AC3E}">
        <p14:creationId xmlns:p14="http://schemas.microsoft.com/office/powerpoint/2010/main" val="149786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bus parked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5594C30A-85D3-4D54-B47B-09190895F1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381253"/>
            <a:ext cx="3972542" cy="596716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C3FDD9-0F48-4384-997A-9AB6E89892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08" y="427571"/>
            <a:ext cx="3972541" cy="5968467"/>
          </a:xfrm>
        </p:spPr>
      </p:pic>
    </p:spTree>
    <p:extLst>
      <p:ext uri="{BB962C8B-B14F-4D97-AF65-F5344CB8AC3E}">
        <p14:creationId xmlns:p14="http://schemas.microsoft.com/office/powerpoint/2010/main" val="190038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ck on a tower&#10;&#10;Description automatically generated with low confidence">
            <a:extLst>
              <a:ext uri="{FF2B5EF4-FFF2-40B4-BE49-F238E27FC236}">
                <a16:creationId xmlns:a16="http://schemas.microsoft.com/office/drawing/2014/main" id="{86945D8D-A6D1-4FD5-ADD0-06D37ED7A1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923"/>
            <a:ext cx="4039218" cy="6067315"/>
          </a:xfrm>
        </p:spPr>
      </p:pic>
      <p:pic>
        <p:nvPicPr>
          <p:cNvPr id="8" name="Content Placeholder 7" descr="A picture containing text, sky, outdoor, stone&#10;&#10;Description automatically generated">
            <a:extLst>
              <a:ext uri="{FF2B5EF4-FFF2-40B4-BE49-F238E27FC236}">
                <a16:creationId xmlns:a16="http://schemas.microsoft.com/office/drawing/2014/main" id="{C44562E1-2C3C-4883-A3EA-9934B8DED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632" y="384545"/>
            <a:ext cx="4039217" cy="6068643"/>
          </a:xfrm>
        </p:spPr>
      </p:pic>
    </p:spTree>
    <p:extLst>
      <p:ext uri="{BB962C8B-B14F-4D97-AF65-F5344CB8AC3E}">
        <p14:creationId xmlns:p14="http://schemas.microsoft.com/office/powerpoint/2010/main" val="193042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riding a motorcycle&#10;&#10;Description automatically generated with low confidence">
            <a:extLst>
              <a:ext uri="{FF2B5EF4-FFF2-40B4-BE49-F238E27FC236}">
                <a16:creationId xmlns:a16="http://schemas.microsoft.com/office/drawing/2014/main" id="{C429788D-0E03-40B4-9B86-645AECB0D2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6" y="332566"/>
            <a:ext cx="4067474" cy="6111097"/>
          </a:xfrm>
        </p:spPr>
      </p:pic>
    </p:spTree>
    <p:extLst>
      <p:ext uri="{BB962C8B-B14F-4D97-AF65-F5344CB8AC3E}">
        <p14:creationId xmlns:p14="http://schemas.microsoft.com/office/powerpoint/2010/main" val="17295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</TotalTime>
  <Words>5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DIGITAL PHOTOGRAPHY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PHOTOGRAPHY</dc:title>
  <dc:creator>poonam poonam</dc:creator>
  <cp:lastModifiedBy>poonam poonam</cp:lastModifiedBy>
  <cp:revision>1</cp:revision>
  <dcterms:created xsi:type="dcterms:W3CDTF">2021-10-05T18:58:36Z</dcterms:created>
  <dcterms:modified xsi:type="dcterms:W3CDTF">2021-10-05T19:15:56Z</dcterms:modified>
</cp:coreProperties>
</file>